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86D8B-13C9-45FC-9205-82B152F89BD4}" v="8" dt="2021-06-09T11:27:16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Ujf5zow0aTt4pQSrOu4mT5/ICTW-Project?node-id=1%3A2&amp;scaling=contain&amp;page-id=0%3A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973809" y="2357986"/>
            <a:ext cx="1024837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visiting this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https://www.figma.com/proto/Ujf5zow0aTt4pQSrOu4mT5/ICTW-Project?node-id=1%3A2&amp;scaling=contain&amp;page-id=0%3A1</a:t>
            </a:r>
            <a:endParaRPr sz="2800" b="0" i="0" u="sng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this ppt for a better experience.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 descr="A picture containing text, electronics, circu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 descr="A picture containing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 descr="A picture containing calend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66" y="270946"/>
            <a:ext cx="11214374" cy="6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158597" cy="682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 descr="A picture containing text, screenshot, businesscard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158597" cy="682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 descr="Graphical user interface, text, application, chat or text messa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6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 descr="Diagram, schematic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10789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5" y="-4306"/>
            <a:ext cx="12200350" cy="686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5</cp:revision>
  <dcterms:modified xsi:type="dcterms:W3CDTF">2021-06-09T11:27:21Z</dcterms:modified>
</cp:coreProperties>
</file>